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73" r:id="rId4"/>
    <p:sldId id="269" r:id="rId5"/>
    <p:sldId id="274" r:id="rId6"/>
    <p:sldId id="270" r:id="rId7"/>
  </p:sldIdLst>
  <p:sldSz cx="9144000" cy="5143500" type="screen16x9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93"/>
    <p:restoredTop sz="84177"/>
  </p:normalViewPr>
  <p:slideViewPr>
    <p:cSldViewPr snapToGrid="0" snapToObjects="1">
      <p:cViewPr varScale="1">
        <p:scale>
          <a:sx n="105" d="100"/>
          <a:sy n="105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AF7AF-9355-47A2-8B97-90B570293F8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8792CB-2102-4997-BD4F-5E394D6C7519}">
      <dgm:prSet phldrT="[Текст]" custT="1"/>
      <dgm:spPr/>
      <dgm:t>
        <a:bodyPr/>
        <a:lstStyle/>
        <a:p>
          <a:r>
            <a:rPr lang="ru-RU" sz="2000" dirty="0"/>
            <a:t>Персональные данные</a:t>
          </a:r>
        </a:p>
      </dgm:t>
    </dgm:pt>
    <dgm:pt modelId="{C20C2605-0F2C-47E4-9F9F-CDC33AA4ED1F}" type="parTrans" cxnId="{5921F1CA-FC1E-401F-8607-0DACE14F5B32}">
      <dgm:prSet/>
      <dgm:spPr/>
      <dgm:t>
        <a:bodyPr/>
        <a:lstStyle/>
        <a:p>
          <a:endParaRPr lang="ru-RU"/>
        </a:p>
      </dgm:t>
    </dgm:pt>
    <dgm:pt modelId="{B0AD5F59-ED65-4A5B-BA74-0DF10D3846C1}" type="sibTrans" cxnId="{5921F1CA-FC1E-401F-8607-0DACE14F5B32}">
      <dgm:prSet/>
      <dgm:spPr/>
      <dgm:t>
        <a:bodyPr/>
        <a:lstStyle/>
        <a:p>
          <a:endParaRPr lang="ru-RU"/>
        </a:p>
      </dgm:t>
    </dgm:pt>
    <dgm:pt modelId="{0736AD83-BFD8-40D5-9EB0-A9AEEA574763}">
      <dgm:prSet phldrT="[Текст]" custT="1"/>
      <dgm:spPr/>
      <dgm:t>
        <a:bodyPr/>
        <a:lstStyle/>
        <a:p>
          <a:r>
            <a:rPr lang="ru-RU" sz="1200" dirty="0" err="1"/>
            <a:t>Анонимизированные</a:t>
          </a:r>
          <a:r>
            <a:rPr lang="ru-RU" sz="1200" dirty="0"/>
            <a:t> данные</a:t>
          </a:r>
        </a:p>
      </dgm:t>
    </dgm:pt>
    <dgm:pt modelId="{4CA7F86D-AD6C-48F5-8E09-4AFA4260C0A9}" type="parTrans" cxnId="{7FC9389D-9517-4B48-A4B2-CB49B11D4242}">
      <dgm:prSet/>
      <dgm:spPr/>
      <dgm:t>
        <a:bodyPr/>
        <a:lstStyle/>
        <a:p>
          <a:endParaRPr lang="ru-RU"/>
        </a:p>
      </dgm:t>
    </dgm:pt>
    <dgm:pt modelId="{BE2D99A2-C017-4563-B08F-DAF3A257245C}" type="sibTrans" cxnId="{7FC9389D-9517-4B48-A4B2-CB49B11D4242}">
      <dgm:prSet/>
      <dgm:spPr/>
      <dgm:t>
        <a:bodyPr/>
        <a:lstStyle/>
        <a:p>
          <a:endParaRPr lang="ru-RU"/>
        </a:p>
      </dgm:t>
    </dgm:pt>
    <dgm:pt modelId="{8DCF3797-DC2D-4E3B-BAC8-316AA97CB1E2}">
      <dgm:prSet phldrT="[Текст]" custT="1"/>
      <dgm:spPr/>
      <dgm:t>
        <a:bodyPr/>
        <a:lstStyle/>
        <a:p>
          <a:endParaRPr lang="ru-RU" sz="2000" dirty="0"/>
        </a:p>
        <a:p>
          <a:endParaRPr lang="ru-RU" sz="2000" dirty="0"/>
        </a:p>
        <a:p>
          <a:r>
            <a:rPr lang="ru-RU" sz="2000" dirty="0"/>
            <a:t>Обезличенные данные</a:t>
          </a:r>
        </a:p>
      </dgm:t>
    </dgm:pt>
    <dgm:pt modelId="{B09C1CA0-FDDF-41E5-B44B-7BB2CDCD8E0B}" type="sibTrans" cxnId="{279E6D84-7BC7-4B19-A6E9-DB1320910FFA}">
      <dgm:prSet/>
      <dgm:spPr/>
      <dgm:t>
        <a:bodyPr/>
        <a:lstStyle/>
        <a:p>
          <a:endParaRPr lang="ru-RU"/>
        </a:p>
      </dgm:t>
    </dgm:pt>
    <dgm:pt modelId="{8E0DD0F2-E1CD-4DD1-94CB-A9A195619691}" type="parTrans" cxnId="{279E6D84-7BC7-4B19-A6E9-DB1320910FFA}">
      <dgm:prSet/>
      <dgm:spPr/>
      <dgm:t>
        <a:bodyPr/>
        <a:lstStyle/>
        <a:p>
          <a:endParaRPr lang="ru-RU"/>
        </a:p>
      </dgm:t>
    </dgm:pt>
    <dgm:pt modelId="{E6983EB2-527E-4456-84AF-2BF49D98D709}" type="pres">
      <dgm:prSet presAssocID="{9F9AF7AF-9355-47A2-8B97-90B570293F86}" presName="Name0" presStyleCnt="0">
        <dgm:presLayoutVars>
          <dgm:chMax val="7"/>
          <dgm:resizeHandles val="exact"/>
        </dgm:presLayoutVars>
      </dgm:prSet>
      <dgm:spPr/>
    </dgm:pt>
    <dgm:pt modelId="{7BA98B92-598E-486E-929F-84861807F56B}" type="pres">
      <dgm:prSet presAssocID="{9F9AF7AF-9355-47A2-8B97-90B570293F86}" presName="comp1" presStyleCnt="0"/>
      <dgm:spPr/>
    </dgm:pt>
    <dgm:pt modelId="{620A56F0-ABB4-49E2-92D5-537BA27B0864}" type="pres">
      <dgm:prSet presAssocID="{9F9AF7AF-9355-47A2-8B97-90B570293F86}" presName="circle1" presStyleLbl="node1" presStyleIdx="0" presStyleCnt="3" custScaleX="155594"/>
      <dgm:spPr/>
    </dgm:pt>
    <dgm:pt modelId="{5EB3316D-2D37-4053-84EF-7C473604D174}" type="pres">
      <dgm:prSet presAssocID="{9F9AF7AF-9355-47A2-8B97-90B570293F86}" presName="c1text" presStyleLbl="node1" presStyleIdx="0" presStyleCnt="3">
        <dgm:presLayoutVars>
          <dgm:bulletEnabled val="1"/>
        </dgm:presLayoutVars>
      </dgm:prSet>
      <dgm:spPr/>
    </dgm:pt>
    <dgm:pt modelId="{282BEEC9-06D3-4003-82F6-1B1F060772FA}" type="pres">
      <dgm:prSet presAssocID="{9F9AF7AF-9355-47A2-8B97-90B570293F86}" presName="comp2" presStyleCnt="0"/>
      <dgm:spPr/>
    </dgm:pt>
    <dgm:pt modelId="{2FB94AE6-E285-493C-9B68-A9033A2F19BA}" type="pres">
      <dgm:prSet presAssocID="{9F9AF7AF-9355-47A2-8B97-90B570293F86}" presName="circle2" presStyleLbl="node1" presStyleIdx="1" presStyleCnt="3" custScaleX="154801" custLinFactNeighborX="0" custLinFactNeighborY="6481"/>
      <dgm:spPr/>
    </dgm:pt>
    <dgm:pt modelId="{7AC81249-972B-408C-9379-3AD9BD6AB691}" type="pres">
      <dgm:prSet presAssocID="{9F9AF7AF-9355-47A2-8B97-90B570293F86}" presName="c2text" presStyleLbl="node1" presStyleIdx="1" presStyleCnt="3">
        <dgm:presLayoutVars>
          <dgm:bulletEnabled val="1"/>
        </dgm:presLayoutVars>
      </dgm:prSet>
      <dgm:spPr/>
    </dgm:pt>
    <dgm:pt modelId="{A4434D8D-3D62-48C4-8E6D-60CD11EDEFCC}" type="pres">
      <dgm:prSet presAssocID="{9F9AF7AF-9355-47A2-8B97-90B570293F86}" presName="comp3" presStyleCnt="0"/>
      <dgm:spPr/>
    </dgm:pt>
    <dgm:pt modelId="{1CD86771-1D33-44F5-833C-688498C7B02E}" type="pres">
      <dgm:prSet presAssocID="{9F9AF7AF-9355-47A2-8B97-90B570293F86}" presName="circle3" presStyleLbl="node1" presStyleIdx="2" presStyleCnt="3" custLinFactX="71650" custLinFactNeighborX="100000" custLinFactNeighborY="10577"/>
      <dgm:spPr/>
    </dgm:pt>
    <dgm:pt modelId="{0ACFC033-F1CB-4113-8155-0E9A3BE43065}" type="pres">
      <dgm:prSet presAssocID="{9F9AF7AF-9355-47A2-8B97-90B570293F86}" presName="c3text" presStyleLbl="node1" presStyleIdx="2" presStyleCnt="3">
        <dgm:presLayoutVars>
          <dgm:bulletEnabled val="1"/>
        </dgm:presLayoutVars>
      </dgm:prSet>
      <dgm:spPr/>
    </dgm:pt>
  </dgm:ptLst>
  <dgm:cxnLst>
    <dgm:cxn modelId="{DDB37A1D-8E47-44D5-9796-CCF2DFEF1DA2}" type="presOf" srcId="{CB8792CB-2102-4997-BD4F-5E394D6C7519}" destId="{5EB3316D-2D37-4053-84EF-7C473604D174}" srcOrd="1" destOrd="0" presId="urn:microsoft.com/office/officeart/2005/8/layout/venn2"/>
    <dgm:cxn modelId="{0364C35F-0A29-4396-B2E6-A9768ED3E1E0}" type="presOf" srcId="{CB8792CB-2102-4997-BD4F-5E394D6C7519}" destId="{620A56F0-ABB4-49E2-92D5-537BA27B0864}" srcOrd="0" destOrd="0" presId="urn:microsoft.com/office/officeart/2005/8/layout/venn2"/>
    <dgm:cxn modelId="{279E6D84-7BC7-4B19-A6E9-DB1320910FFA}" srcId="{9F9AF7AF-9355-47A2-8B97-90B570293F86}" destId="{8DCF3797-DC2D-4E3B-BAC8-316AA97CB1E2}" srcOrd="1" destOrd="0" parTransId="{8E0DD0F2-E1CD-4DD1-94CB-A9A195619691}" sibTransId="{B09C1CA0-FDDF-41E5-B44B-7BB2CDCD8E0B}"/>
    <dgm:cxn modelId="{7FC9389D-9517-4B48-A4B2-CB49B11D4242}" srcId="{9F9AF7AF-9355-47A2-8B97-90B570293F86}" destId="{0736AD83-BFD8-40D5-9EB0-A9AEEA574763}" srcOrd="2" destOrd="0" parTransId="{4CA7F86D-AD6C-48F5-8E09-4AFA4260C0A9}" sibTransId="{BE2D99A2-C017-4563-B08F-DAF3A257245C}"/>
    <dgm:cxn modelId="{C1D1CA9D-3A9B-4029-9CF4-866E64330C5F}" type="presOf" srcId="{8DCF3797-DC2D-4E3B-BAC8-316AA97CB1E2}" destId="{2FB94AE6-E285-493C-9B68-A9033A2F19BA}" srcOrd="0" destOrd="0" presId="urn:microsoft.com/office/officeart/2005/8/layout/venn2"/>
    <dgm:cxn modelId="{53FEBDA0-B9F2-4364-ADE8-AB4137ABA4E7}" type="presOf" srcId="{8DCF3797-DC2D-4E3B-BAC8-316AA97CB1E2}" destId="{7AC81249-972B-408C-9379-3AD9BD6AB691}" srcOrd="1" destOrd="0" presId="urn:microsoft.com/office/officeart/2005/8/layout/venn2"/>
    <dgm:cxn modelId="{D40585C3-9278-4790-82A5-7AAD1BED4A55}" type="presOf" srcId="{9F9AF7AF-9355-47A2-8B97-90B570293F86}" destId="{E6983EB2-527E-4456-84AF-2BF49D98D709}" srcOrd="0" destOrd="0" presId="urn:microsoft.com/office/officeart/2005/8/layout/venn2"/>
    <dgm:cxn modelId="{5921F1CA-FC1E-401F-8607-0DACE14F5B32}" srcId="{9F9AF7AF-9355-47A2-8B97-90B570293F86}" destId="{CB8792CB-2102-4997-BD4F-5E394D6C7519}" srcOrd="0" destOrd="0" parTransId="{C20C2605-0F2C-47E4-9F9F-CDC33AA4ED1F}" sibTransId="{B0AD5F59-ED65-4A5B-BA74-0DF10D3846C1}"/>
    <dgm:cxn modelId="{CDF7B5CE-193D-4A16-B5E4-3FB51262D2D6}" type="presOf" srcId="{0736AD83-BFD8-40D5-9EB0-A9AEEA574763}" destId="{0ACFC033-F1CB-4113-8155-0E9A3BE43065}" srcOrd="1" destOrd="0" presId="urn:microsoft.com/office/officeart/2005/8/layout/venn2"/>
    <dgm:cxn modelId="{227CFDD4-2665-4A18-A68C-672306E125D8}" type="presOf" srcId="{0736AD83-BFD8-40D5-9EB0-A9AEEA574763}" destId="{1CD86771-1D33-44F5-833C-688498C7B02E}" srcOrd="0" destOrd="0" presId="urn:microsoft.com/office/officeart/2005/8/layout/venn2"/>
    <dgm:cxn modelId="{9C04C485-F1E1-4E97-998C-67D752EF7C9D}" type="presParOf" srcId="{E6983EB2-527E-4456-84AF-2BF49D98D709}" destId="{7BA98B92-598E-486E-929F-84861807F56B}" srcOrd="0" destOrd="0" presId="urn:microsoft.com/office/officeart/2005/8/layout/venn2"/>
    <dgm:cxn modelId="{45B679B4-757B-4F99-BAE8-0B9B9CF50A66}" type="presParOf" srcId="{7BA98B92-598E-486E-929F-84861807F56B}" destId="{620A56F0-ABB4-49E2-92D5-537BA27B0864}" srcOrd="0" destOrd="0" presId="urn:microsoft.com/office/officeart/2005/8/layout/venn2"/>
    <dgm:cxn modelId="{83E0D749-D297-4BDF-9C2E-97D5B00A4D57}" type="presParOf" srcId="{7BA98B92-598E-486E-929F-84861807F56B}" destId="{5EB3316D-2D37-4053-84EF-7C473604D174}" srcOrd="1" destOrd="0" presId="urn:microsoft.com/office/officeart/2005/8/layout/venn2"/>
    <dgm:cxn modelId="{378C6085-2C7A-4A7E-9AE2-FDABA89E4564}" type="presParOf" srcId="{E6983EB2-527E-4456-84AF-2BF49D98D709}" destId="{282BEEC9-06D3-4003-82F6-1B1F060772FA}" srcOrd="1" destOrd="0" presId="urn:microsoft.com/office/officeart/2005/8/layout/venn2"/>
    <dgm:cxn modelId="{46C16362-A0E1-4780-9564-2B41B9C0B711}" type="presParOf" srcId="{282BEEC9-06D3-4003-82F6-1B1F060772FA}" destId="{2FB94AE6-E285-493C-9B68-A9033A2F19BA}" srcOrd="0" destOrd="0" presId="urn:microsoft.com/office/officeart/2005/8/layout/venn2"/>
    <dgm:cxn modelId="{231FE833-FC2A-4258-B2B0-BC93C259BA80}" type="presParOf" srcId="{282BEEC9-06D3-4003-82F6-1B1F060772FA}" destId="{7AC81249-972B-408C-9379-3AD9BD6AB691}" srcOrd="1" destOrd="0" presId="urn:microsoft.com/office/officeart/2005/8/layout/venn2"/>
    <dgm:cxn modelId="{D5D445BF-388E-45CE-B75B-E33AB98D070E}" type="presParOf" srcId="{E6983EB2-527E-4456-84AF-2BF49D98D709}" destId="{A4434D8D-3D62-48C4-8E6D-60CD11EDEFCC}" srcOrd="2" destOrd="0" presId="urn:microsoft.com/office/officeart/2005/8/layout/venn2"/>
    <dgm:cxn modelId="{2675E5D2-1E83-4C6D-B4EF-0FE096318C77}" type="presParOf" srcId="{A4434D8D-3D62-48C4-8E6D-60CD11EDEFCC}" destId="{1CD86771-1D33-44F5-833C-688498C7B02E}" srcOrd="0" destOrd="0" presId="urn:microsoft.com/office/officeart/2005/8/layout/venn2"/>
    <dgm:cxn modelId="{BB3318D1-8445-426E-8C6D-8A3467ADF9D6}" type="presParOf" srcId="{A4434D8D-3D62-48C4-8E6D-60CD11EDEFCC}" destId="{0ACFC033-F1CB-4113-8155-0E9A3BE4306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A56F0-ABB4-49E2-92D5-537BA27B0864}">
      <dsp:nvSpPr>
        <dsp:cNvPr id="0" name=""/>
        <dsp:cNvSpPr/>
      </dsp:nvSpPr>
      <dsp:spPr>
        <a:xfrm>
          <a:off x="753531" y="0"/>
          <a:ext cx="5537203" cy="3558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Персональные данные</a:t>
          </a:r>
        </a:p>
      </dsp:txBody>
      <dsp:txXfrm>
        <a:off x="2554507" y="177937"/>
        <a:ext cx="1935252" cy="533812"/>
      </dsp:txXfrm>
    </dsp:sp>
    <dsp:sp modelId="{2FB94AE6-E285-493C-9B68-A9033A2F19BA}">
      <dsp:nvSpPr>
        <dsp:cNvPr id="0" name=""/>
        <dsp:cNvSpPr/>
      </dsp:nvSpPr>
      <dsp:spPr>
        <a:xfrm>
          <a:off x="1456265" y="889687"/>
          <a:ext cx="4131736" cy="2669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Обезличенные данные</a:t>
          </a:r>
        </a:p>
      </dsp:txBody>
      <dsp:txXfrm>
        <a:off x="2559438" y="1056504"/>
        <a:ext cx="1925389" cy="500449"/>
      </dsp:txXfrm>
    </dsp:sp>
    <dsp:sp modelId="{1CD86771-1D33-44F5-833C-688498C7B02E}">
      <dsp:nvSpPr>
        <dsp:cNvPr id="0" name=""/>
        <dsp:cNvSpPr/>
      </dsp:nvSpPr>
      <dsp:spPr>
        <a:xfrm>
          <a:off x="5264891" y="1779375"/>
          <a:ext cx="1779375" cy="1779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Анонимизированные</a:t>
          </a:r>
          <a:r>
            <a:rPr lang="ru-RU" sz="1200" kern="1200" dirty="0"/>
            <a:t> данные</a:t>
          </a:r>
        </a:p>
      </dsp:txBody>
      <dsp:txXfrm>
        <a:off x="5525475" y="2224219"/>
        <a:ext cx="1258208" cy="88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CFC36-4A37-DF47-A6CE-328346EC0145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54EE8-9158-0543-87BD-631941D53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6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54EE8-9158-0543-87BD-631941D533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7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54EE8-9158-0543-87BD-631941D533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0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54EE8-9158-0543-87BD-631941D533A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37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54EE8-9158-0543-87BD-631941D533A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7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54EE8-9158-0543-87BD-631941D533A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47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54EE8-9158-0543-87BD-631941D533A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6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4EA7-42F3-ED43-81D9-7C0B976B3CE4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7D58-CBE4-D740-87F1-0129137E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7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4EA7-42F3-ED43-81D9-7C0B976B3CE4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7D58-CBE4-D740-87F1-0129137E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2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4EA7-42F3-ED43-81D9-7C0B976B3CE4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7D58-CBE4-D740-87F1-0129137E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3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4EA7-42F3-ED43-81D9-7C0B976B3CE4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7D58-CBE4-D740-87F1-0129137E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2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4EA7-42F3-ED43-81D9-7C0B976B3CE4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7D58-CBE4-D740-87F1-0129137E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4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4EA7-42F3-ED43-81D9-7C0B976B3CE4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7D58-CBE4-D740-87F1-0129137E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9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4EA7-42F3-ED43-81D9-7C0B976B3CE4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7D58-CBE4-D740-87F1-0129137E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3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4EA7-42F3-ED43-81D9-7C0B976B3CE4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7D58-CBE4-D740-87F1-0129137E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65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4EA7-42F3-ED43-81D9-7C0B976B3CE4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7D58-CBE4-D740-87F1-0129137E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4EA7-42F3-ED43-81D9-7C0B976B3CE4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7D58-CBE4-D740-87F1-0129137E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4EA7-42F3-ED43-81D9-7C0B976B3CE4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7D58-CBE4-D740-87F1-0129137E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1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04EA7-42F3-ED43-81D9-7C0B976B3CE4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E7D58-CBE4-D740-87F1-0129137E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3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jp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E580B-7F44-D748-B00E-6164210FC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7758B2-9DE1-D94D-B934-4B74160252AC}"/>
              </a:ext>
            </a:extLst>
          </p:cNvPr>
          <p:cNvSpPr/>
          <p:nvPr/>
        </p:nvSpPr>
        <p:spPr>
          <a:xfrm>
            <a:off x="0" y="2761339"/>
            <a:ext cx="9144000" cy="7415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B00F1D-ECD9-C641-B723-A86466BD7109}"/>
              </a:ext>
            </a:extLst>
          </p:cNvPr>
          <p:cNvSpPr txBox="1"/>
          <p:nvPr/>
        </p:nvSpPr>
        <p:spPr>
          <a:xfrm>
            <a:off x="577050" y="2094696"/>
            <a:ext cx="8566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Большие данные и защита </a:t>
            </a:r>
            <a:br>
              <a:rPr lang="ru-RU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прав субъекта персональных данных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5681E-200E-844E-A2B8-6EF1D6F785EB}"/>
              </a:ext>
            </a:extLst>
          </p:cNvPr>
          <p:cNvSpPr txBox="1"/>
          <p:nvPr/>
        </p:nvSpPr>
        <p:spPr>
          <a:xfrm>
            <a:off x="577050" y="2843883"/>
            <a:ext cx="8566950" cy="98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проходит граница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1A29D5-F990-AC48-ADA2-FA733CE50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38" y="4322990"/>
            <a:ext cx="10795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5E252F-72F4-6945-A2DF-E61DE2AB1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6D95019-C8B5-744D-97CE-66080547924B}"/>
              </a:ext>
            </a:extLst>
          </p:cNvPr>
          <p:cNvSpPr/>
          <p:nvPr/>
        </p:nvSpPr>
        <p:spPr>
          <a:xfrm>
            <a:off x="0" y="-3498"/>
            <a:ext cx="2211859" cy="5143499"/>
          </a:xfrm>
          <a:prstGeom prst="rect">
            <a:avLst/>
          </a:prstGeom>
          <a:solidFill>
            <a:schemeClr val="bg2">
              <a:lumMod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29A43-8F8A-354D-AF56-88A58C7B60FA}"/>
              </a:ext>
            </a:extLst>
          </p:cNvPr>
          <p:cNvSpPr/>
          <p:nvPr/>
        </p:nvSpPr>
        <p:spPr>
          <a:xfrm>
            <a:off x="0" y="-3497"/>
            <a:ext cx="9144000" cy="849056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D8D07-CAE2-6441-A76E-AFBEC61D05F9}"/>
              </a:ext>
            </a:extLst>
          </p:cNvPr>
          <p:cNvSpPr txBox="1"/>
          <p:nvPr/>
        </p:nvSpPr>
        <p:spPr>
          <a:xfrm>
            <a:off x="442149" y="363273"/>
            <a:ext cx="8566950" cy="68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Последствия нечеткости регулирования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39C9D-2C68-7545-85AE-6485FBC7B378}"/>
              </a:ext>
            </a:extLst>
          </p:cNvPr>
          <p:cNvSpPr txBox="1"/>
          <p:nvPr/>
        </p:nvSpPr>
        <p:spPr>
          <a:xfrm>
            <a:off x="576621" y="2864263"/>
            <a:ext cx="1231900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Человек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F5C28-2E9F-BA4C-B7CB-B5BDE4A90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20" y="4539130"/>
            <a:ext cx="792000" cy="237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421314-6D3A-EA47-BEB4-D8B33F4540D8}"/>
              </a:ext>
            </a:extLst>
          </p:cNvPr>
          <p:cNvSpPr txBox="1"/>
          <p:nvPr/>
        </p:nvSpPr>
        <p:spPr>
          <a:xfrm>
            <a:off x="2788479" y="1403661"/>
            <a:ext cx="3598493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Данные «похищаются»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2ED96-12AC-4B46-8DEB-1A43DED002D9}"/>
              </a:ext>
            </a:extLst>
          </p:cNvPr>
          <p:cNvSpPr txBox="1"/>
          <p:nvPr/>
        </p:nvSpPr>
        <p:spPr>
          <a:xfrm>
            <a:off x="2788479" y="4482098"/>
            <a:ext cx="2859111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Согласно исследованию</a:t>
            </a:r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ВЦИОМ, 2018 г.,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9D96A4-D361-9F4D-89E5-E1EBB3EB92B0}"/>
              </a:ext>
            </a:extLst>
          </p:cNvPr>
          <p:cNvSpPr txBox="1"/>
          <p:nvPr/>
        </p:nvSpPr>
        <p:spPr>
          <a:xfrm>
            <a:off x="2788479" y="2865159"/>
            <a:ext cx="5778900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интернет-пользователей озабочены незаконным использованием персональных данных и воспринимают любое использование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своих данных как «кражу»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041E90-31D5-654D-A227-B627793F74A3}"/>
              </a:ext>
            </a:extLst>
          </p:cNvPr>
          <p:cNvSpPr txBox="1"/>
          <p:nvPr/>
        </p:nvSpPr>
        <p:spPr>
          <a:xfrm>
            <a:off x="2788479" y="1598537"/>
            <a:ext cx="3598493" cy="13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~70%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8A0DE4-1FF0-DE4A-B1BE-9F4748CBE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95" y="1493836"/>
            <a:ext cx="1144800" cy="12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8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5E252F-72F4-6945-A2DF-E61DE2AB1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99"/>
            <a:ext cx="9144000" cy="51435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041E90-31D5-654D-A227-B627793F74A3}"/>
              </a:ext>
            </a:extLst>
          </p:cNvPr>
          <p:cNvSpPr txBox="1"/>
          <p:nvPr/>
        </p:nvSpPr>
        <p:spPr>
          <a:xfrm>
            <a:off x="1730524" y="1008302"/>
            <a:ext cx="7339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ДАННЫХ</a:t>
            </a:r>
          </a:p>
          <a:p>
            <a:pPr>
              <a:lnSpc>
                <a:spcPct val="50000"/>
              </a:lnSpc>
            </a:pPr>
            <a:endParaRPr lang="ru-RU" sz="32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ru-RU" sz="32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D95019-C8B5-744D-97CE-66080547924B}"/>
              </a:ext>
            </a:extLst>
          </p:cNvPr>
          <p:cNvSpPr/>
          <p:nvPr/>
        </p:nvSpPr>
        <p:spPr>
          <a:xfrm>
            <a:off x="-3207" y="40688"/>
            <a:ext cx="1897324" cy="5143499"/>
          </a:xfrm>
          <a:prstGeom prst="rect">
            <a:avLst/>
          </a:prstGeom>
          <a:solidFill>
            <a:schemeClr val="bg2">
              <a:lumMod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29A43-8F8A-354D-AF56-88A58C7B60FA}"/>
              </a:ext>
            </a:extLst>
          </p:cNvPr>
          <p:cNvSpPr/>
          <p:nvPr/>
        </p:nvSpPr>
        <p:spPr>
          <a:xfrm>
            <a:off x="0" y="-3497"/>
            <a:ext cx="9144000" cy="849056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D8D07-CAE2-6441-A76E-AFBEC61D05F9}"/>
              </a:ext>
            </a:extLst>
          </p:cNvPr>
          <p:cNvSpPr txBox="1"/>
          <p:nvPr/>
        </p:nvSpPr>
        <p:spPr>
          <a:xfrm>
            <a:off x="288525" y="304483"/>
            <a:ext cx="8566950" cy="68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Последствия нечеткости регулирования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39C9D-2C68-7545-85AE-6485FBC7B378}"/>
              </a:ext>
            </a:extLst>
          </p:cNvPr>
          <p:cNvSpPr txBox="1"/>
          <p:nvPr/>
        </p:nvSpPr>
        <p:spPr>
          <a:xfrm>
            <a:off x="53674" y="2322004"/>
            <a:ext cx="1231900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Бизнес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F5C28-2E9F-BA4C-B7CB-B5BDE4A90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55" y="4657930"/>
            <a:ext cx="792000" cy="237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75B8CC-71DD-DF43-97ED-2330B1205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43" y="1051572"/>
            <a:ext cx="1144800" cy="111618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864210"/>
              </p:ext>
            </p:extLst>
          </p:nvPr>
        </p:nvGraphicFramePr>
        <p:xfrm>
          <a:off x="1534886" y="1902279"/>
          <a:ext cx="7609114" cy="2621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6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7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456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СЕЙЧАС</a:t>
                      </a:r>
                      <a:endParaRPr lang="ru-RU" sz="2800" baseline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в отсутствие четких правил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ВОЗМОЖНОСТИ</a:t>
                      </a:r>
                      <a:r>
                        <a:rPr lang="ru-RU" sz="2400" baseline="0" dirty="0">
                          <a:solidFill>
                            <a:schemeClr val="bg1"/>
                          </a:solidFill>
                        </a:rPr>
                        <a:t> РЫНКА СЕЙЧАС 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ПЕРСПЕКТИВА К 2023</a:t>
                      </a:r>
                      <a:r>
                        <a:rPr lang="ru-RU" sz="2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3066">
                <a:tc>
                  <a:txBody>
                    <a:bodyPr/>
                    <a:lstStyle/>
                    <a:p>
                      <a:r>
                        <a:rPr lang="ru-RU" sz="7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890 </a:t>
                      </a:r>
                    </a:p>
                    <a:p>
                      <a:r>
                        <a:rPr lang="ru-RU" sz="40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 </a:t>
                      </a:r>
                    </a:p>
                    <a:p>
                      <a:r>
                        <a:rPr lang="ru-RU" sz="40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млрд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r>
                        <a:rPr lang="ru-RU" sz="40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млрд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19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5E252F-72F4-6945-A2DF-E61DE2AB1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C29A43-8F8A-354D-AF56-88A58C7B60FA}"/>
              </a:ext>
            </a:extLst>
          </p:cNvPr>
          <p:cNvSpPr/>
          <p:nvPr/>
        </p:nvSpPr>
        <p:spPr>
          <a:xfrm>
            <a:off x="0" y="-3497"/>
            <a:ext cx="9144000" cy="849056"/>
          </a:xfrm>
          <a:prstGeom prst="rect">
            <a:avLst/>
          </a:prstGeom>
          <a:solidFill>
            <a:srgbClr val="205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D8D07-CAE2-6441-A76E-AFBEC61D05F9}"/>
              </a:ext>
            </a:extLst>
          </p:cNvPr>
          <p:cNvSpPr txBox="1"/>
          <p:nvPr/>
        </p:nvSpPr>
        <p:spPr>
          <a:xfrm>
            <a:off x="442149" y="363273"/>
            <a:ext cx="8566950" cy="68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проблемы: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F5C28-2E9F-BA4C-B7CB-B5BDE4A90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20" y="4539130"/>
            <a:ext cx="792000" cy="237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88E682-E872-C040-B44E-E9AE2F6E365A}"/>
              </a:ext>
            </a:extLst>
          </p:cNvPr>
          <p:cNvSpPr/>
          <p:nvPr/>
        </p:nvSpPr>
        <p:spPr>
          <a:xfrm>
            <a:off x="540001" y="1425922"/>
            <a:ext cx="3858380" cy="1145828"/>
          </a:xfrm>
          <a:prstGeom prst="rect">
            <a:avLst/>
          </a:prstGeom>
          <a:solidFill>
            <a:srgbClr val="20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информированность человека о том,</a:t>
            </a:r>
          </a:p>
          <a:p>
            <a:pPr marL="54000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какие данные обрабатываются о нем оператором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4CF08A-4FC3-964B-B9EC-27D195CF0D24}"/>
              </a:ext>
            </a:extLst>
          </p:cNvPr>
          <p:cNvSpPr/>
          <p:nvPr/>
        </p:nvSpPr>
        <p:spPr>
          <a:xfrm>
            <a:off x="540001" y="2815175"/>
            <a:ext cx="3858380" cy="1145828"/>
          </a:xfrm>
          <a:prstGeom prst="rect">
            <a:avLst/>
          </a:prstGeom>
          <a:solidFill>
            <a:srgbClr val="20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Обеспечить</a:t>
            </a:r>
          </a:p>
          <a:p>
            <a:pPr marL="540000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интероперабельность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данных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7F2E37-632E-D648-AB7A-87231A8FEA7D}"/>
              </a:ext>
            </a:extLst>
          </p:cNvPr>
          <p:cNvSpPr/>
          <p:nvPr/>
        </p:nvSpPr>
        <p:spPr>
          <a:xfrm>
            <a:off x="4639652" y="1425922"/>
            <a:ext cx="3858380" cy="1145828"/>
          </a:xfrm>
          <a:prstGeom prst="rect">
            <a:avLst/>
          </a:prstGeom>
          <a:solidFill>
            <a:srgbClr val="20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Четко установить условия  получения согласий на обработку персональных данных в электронной форме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171D7-3486-7546-8802-4376824DA043}"/>
              </a:ext>
            </a:extLst>
          </p:cNvPr>
          <p:cNvSpPr/>
          <p:nvPr/>
        </p:nvSpPr>
        <p:spPr>
          <a:xfrm>
            <a:off x="4639652" y="2815175"/>
            <a:ext cx="3858380" cy="1145828"/>
          </a:xfrm>
          <a:prstGeom prst="rect">
            <a:avLst/>
          </a:prstGeom>
          <a:solidFill>
            <a:srgbClr val="20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Ввести возможность множественности целей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E2F5C-2203-D84C-A653-1050E40F4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27" y="1825128"/>
            <a:ext cx="347416" cy="347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3530F8-F2F9-224A-A27F-53E07D901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38" y="3215891"/>
            <a:ext cx="344395" cy="338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6E385C-3709-984A-8623-1BA88B215E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780" y="1846631"/>
            <a:ext cx="317206" cy="3564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52CCDC-E27D-A040-A197-6A62515DC2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3528" y="3221933"/>
            <a:ext cx="389710" cy="332311"/>
          </a:xfrm>
          <a:prstGeom prst="rect">
            <a:avLst/>
          </a:prstGeom>
        </p:spPr>
      </p:pic>
      <p:sp>
        <p:nvSpPr>
          <p:cNvPr id="15" name="Rectangle 16">
            <a:extLst>
              <a:ext uri="{FF2B5EF4-FFF2-40B4-BE49-F238E27FC236}">
                <a16:creationId xmlns:a16="http://schemas.microsoft.com/office/drawing/2014/main" id="{164CF08A-4FC3-964B-B9EC-27D195CF0D24}"/>
              </a:ext>
            </a:extLst>
          </p:cNvPr>
          <p:cNvSpPr/>
          <p:nvPr/>
        </p:nvSpPr>
        <p:spPr>
          <a:xfrm>
            <a:off x="2044647" y="4239291"/>
            <a:ext cx="4707467" cy="389466"/>
          </a:xfrm>
          <a:prstGeom prst="rect">
            <a:avLst/>
          </a:prstGeom>
          <a:solidFill>
            <a:srgbClr val="20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Обеспечить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монетизации</a:t>
            </a:r>
          </a:p>
        </p:txBody>
      </p:sp>
    </p:spTree>
    <p:extLst>
      <p:ext uri="{BB962C8B-B14F-4D97-AF65-F5344CB8AC3E}">
        <p14:creationId xmlns:p14="http://schemas.microsoft.com/office/powerpoint/2010/main" val="240601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5E252F-72F4-6945-A2DF-E61DE2AB1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C29A43-8F8A-354D-AF56-88A58C7B60FA}"/>
              </a:ext>
            </a:extLst>
          </p:cNvPr>
          <p:cNvSpPr/>
          <p:nvPr/>
        </p:nvSpPr>
        <p:spPr>
          <a:xfrm>
            <a:off x="0" y="-3497"/>
            <a:ext cx="9144000" cy="849056"/>
          </a:xfrm>
          <a:prstGeom prst="rect">
            <a:avLst/>
          </a:prstGeom>
          <a:solidFill>
            <a:srgbClr val="205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D8D07-CAE2-6441-A76E-AFBEC61D05F9}"/>
              </a:ext>
            </a:extLst>
          </p:cNvPr>
          <p:cNvSpPr txBox="1"/>
          <p:nvPr/>
        </p:nvSpPr>
        <p:spPr>
          <a:xfrm>
            <a:off x="442149" y="363273"/>
            <a:ext cx="8566950" cy="68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Подходы к регулированию: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F5C28-2E9F-BA4C-B7CB-B5BDE4A90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20" y="4539130"/>
            <a:ext cx="792000" cy="2376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4997510"/>
              </p:ext>
            </p:extLst>
          </p:nvPr>
        </p:nvGraphicFramePr>
        <p:xfrm>
          <a:off x="719666" y="1044998"/>
          <a:ext cx="7044267" cy="35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7831667" y="3403600"/>
            <a:ext cx="99060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3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E580B-7F44-D748-B00E-6164210FC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1A29D5-F990-AC48-ADA2-FA733CE50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38" y="4322990"/>
            <a:ext cx="1079500" cy="3238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4B5719-CB6F-7449-B3DA-3883CF9E9844}"/>
              </a:ext>
            </a:extLst>
          </p:cNvPr>
          <p:cNvSpPr/>
          <p:nvPr/>
        </p:nvSpPr>
        <p:spPr>
          <a:xfrm>
            <a:off x="0" y="2707610"/>
            <a:ext cx="9144000" cy="849056"/>
          </a:xfrm>
          <a:prstGeom prst="rect">
            <a:avLst/>
          </a:prstGeom>
          <a:solidFill>
            <a:srgbClr val="205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B00F1D-ECD9-C641-B723-A86466BD7109}"/>
              </a:ext>
            </a:extLst>
          </p:cNvPr>
          <p:cNvSpPr txBox="1"/>
          <p:nvPr/>
        </p:nvSpPr>
        <p:spPr>
          <a:xfrm>
            <a:off x="577050" y="2405659"/>
            <a:ext cx="85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1131036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6386</TotalTime>
  <Words>122</Words>
  <Application>Microsoft Office PowerPoint</Application>
  <PresentationFormat>Экран (16:9)</PresentationFormat>
  <Paragraphs>42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Диана Абдрахманова</dc:creator>
  <cp:lastModifiedBy>Марина Рожкова</cp:lastModifiedBy>
  <cp:revision>61</cp:revision>
  <cp:lastPrinted>2019-02-08T10:17:53Z</cp:lastPrinted>
  <dcterms:created xsi:type="dcterms:W3CDTF">2018-12-12T10:14:02Z</dcterms:created>
  <dcterms:modified xsi:type="dcterms:W3CDTF">2019-05-26T19:37:08Z</dcterms:modified>
</cp:coreProperties>
</file>